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731" y="-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2014/6/6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tw/url?sa=i&amp;rct=j&amp;q=&amp;esrc=s&amp;source=images&amp;cd=&amp;cad=rja&amp;uact=8&amp;docid=Sgp4rivHCtkSuM&amp;tbnid=FUoh8prUWBD3fM:&amp;ved=0CAUQjRw&amp;url=http://www.talktalk.tw/column1005-1.html&amp;ei=ZWWRU_qCJcyB8gX2toCYDg&amp;psig=AFQjCNGzodJW_fkuVKlGUWiiTLovpWmjrg&amp;ust=1402123958746129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流程圖: 替代處理程序 12"/>
          <p:cNvSpPr/>
          <p:nvPr/>
        </p:nvSpPr>
        <p:spPr>
          <a:xfrm>
            <a:off x="122724" y="60007"/>
            <a:ext cx="6690652" cy="9789537"/>
          </a:xfrm>
          <a:prstGeom prst="flowChartAlternateProcess">
            <a:avLst/>
          </a:prstGeom>
          <a:gradFill>
            <a:gsLst>
              <a:gs pos="48750">
                <a:schemeClr val="accent6">
                  <a:lumMod val="20000"/>
                  <a:lumOff val="80000"/>
                  <a:alpha val="89000"/>
                </a:schemeClr>
              </a:gs>
              <a:gs pos="48750">
                <a:schemeClr val="accent6">
                  <a:lumMod val="60000"/>
                  <a:lumOff val="40000"/>
                </a:schemeClr>
              </a:gs>
              <a:gs pos="94000">
                <a:schemeClr val="accent6">
                  <a:lumMod val="75000"/>
                  <a:alpha val="6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zh-TW" altLang="en-US" dirty="0" smtClean="0"/>
              <a:t>你</a:t>
            </a:r>
            <a:endParaRPr lang="zh-TW" altLang="en-US" dirty="0"/>
          </a:p>
        </p:txBody>
      </p:sp>
      <p:pic>
        <p:nvPicPr>
          <p:cNvPr id="1026" name="Picture 2" descr="http://pic.pimg.tw/yukitwins/1382013104-4188809390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993" y="6279148"/>
            <a:ext cx="3503035" cy="364039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404664" y="344488"/>
            <a:ext cx="6165304" cy="120315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破繭而出</a:t>
            </a:r>
            <a:r>
              <a:rPr lang="zh-TW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zh-TW" alt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迎向陽光</a:t>
            </a:r>
            <a:endParaRPr lang="en-US" altLang="zh-TW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44824" y="2144688"/>
            <a:ext cx="3921559" cy="830997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1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社團法人新竹市自閉症協進會</a:t>
            </a:r>
            <a:endParaRPr lang="zh-TW" altLang="en-US" sz="1600" dirty="0"/>
          </a:p>
          <a:p>
            <a:pPr algn="ctr"/>
            <a:r>
              <a:rPr lang="zh-TW" alt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諮</a:t>
            </a:r>
            <a:r>
              <a:rPr lang="zh-TW" alt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商輔導服務專案</a:t>
            </a:r>
            <a:endParaRPr lang="zh-TW" alt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" name="Picture 2" descr="http://www.talktalk.tw/images/1005-1-1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2656" y="1568624"/>
            <a:ext cx="1479253" cy="1368152"/>
          </a:xfrm>
          <a:prstGeom prst="rect">
            <a:avLst/>
          </a:prstGeom>
          <a:noFill/>
        </p:spPr>
      </p:pic>
      <p:sp>
        <p:nvSpPr>
          <p:cNvPr id="14" name="文字方塊 13"/>
          <p:cNvSpPr txBox="1"/>
          <p:nvPr/>
        </p:nvSpPr>
        <p:spPr>
          <a:xfrm>
            <a:off x="476672" y="3038275"/>
            <a:ext cx="6048672" cy="630721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zh-TW" altLang="en-US" sz="1600" b="1" dirty="0" smtClean="0"/>
              <a:t>服務對象：本會會員及家屬</a:t>
            </a:r>
            <a:r>
              <a:rPr lang="en-US" altLang="zh-TW" sz="1600" b="1" dirty="0" smtClean="0"/>
              <a:t>(</a:t>
            </a:r>
            <a:r>
              <a:rPr lang="zh-TW" altLang="en-US" sz="1600" b="1" dirty="0"/>
              <a:t>身心障礙</a:t>
            </a:r>
            <a:r>
              <a:rPr lang="zh-TW" altLang="en-US" sz="1600" b="1" dirty="0" smtClean="0"/>
              <a:t>者、家長、手足</a:t>
            </a:r>
            <a:r>
              <a:rPr lang="en-US" altLang="zh-TW" sz="1600" b="1" dirty="0" smtClean="0"/>
              <a:t>)</a:t>
            </a:r>
          </a:p>
          <a:p>
            <a:endParaRPr lang="en-US" altLang="zh-TW" sz="800" b="1" dirty="0" smtClean="0"/>
          </a:p>
          <a:p>
            <a:r>
              <a:rPr lang="zh-TW" altLang="en-US" sz="1600" b="1" dirty="0"/>
              <a:t>服務</a:t>
            </a:r>
            <a:r>
              <a:rPr lang="zh-TW" altLang="en-US" sz="1600" b="1" dirty="0" smtClean="0"/>
              <a:t>方式：</a:t>
            </a:r>
            <a:endParaRPr lang="en-US" altLang="zh-TW" sz="1600" b="1" dirty="0" smtClean="0"/>
          </a:p>
          <a:p>
            <a:endParaRPr lang="en-US" altLang="zh-TW" sz="800" b="1" dirty="0" smtClean="0"/>
          </a:p>
          <a:p>
            <a:r>
              <a:rPr lang="en-US" altLang="zh-TW" sz="1600" b="1" dirty="0" smtClean="0"/>
              <a:t>1.</a:t>
            </a:r>
            <a:r>
              <a:rPr lang="zh-TW" altLang="en-US" sz="1600" b="1" dirty="0" smtClean="0"/>
              <a:t>  由</a:t>
            </a:r>
            <a:r>
              <a:rPr lang="zh-TW" altLang="zh-TW" sz="1600" b="1" dirty="0" smtClean="0"/>
              <a:t>會員</a:t>
            </a:r>
            <a:r>
              <a:rPr lang="zh-TW" altLang="en-US" sz="1600" b="1" dirty="0" smtClean="0"/>
              <a:t>向協會</a:t>
            </a:r>
            <a:r>
              <a:rPr lang="zh-TW" altLang="zh-TW" sz="1600" b="1" dirty="0" smtClean="0"/>
              <a:t>提出諮商</a:t>
            </a:r>
            <a:r>
              <a:rPr lang="zh-TW" altLang="en-US" sz="1600" b="1" dirty="0" smtClean="0"/>
              <a:t>輔導</a:t>
            </a:r>
            <a:r>
              <a:rPr lang="zh-TW" altLang="zh-TW" sz="1600" b="1" dirty="0" smtClean="0"/>
              <a:t>服務申請，</a:t>
            </a:r>
            <a:r>
              <a:rPr lang="zh-TW" altLang="en-US" sz="1600" b="1" dirty="0" smtClean="0"/>
              <a:t>經本會評估確有需求者，</a:t>
            </a:r>
            <a:endParaRPr lang="en-US" altLang="zh-TW" sz="1600" b="1" dirty="0" smtClean="0"/>
          </a:p>
          <a:p>
            <a:r>
              <a:rPr lang="zh-TW" altLang="en-US" sz="1600" b="1" dirty="0"/>
              <a:t> </a:t>
            </a:r>
            <a:r>
              <a:rPr lang="zh-TW" altLang="en-US" sz="1600" b="1" dirty="0" smtClean="0"/>
              <a:t>  </a:t>
            </a:r>
            <a:r>
              <a:rPr lang="zh-TW" altLang="en-US" sz="1600" b="1" dirty="0" smtClean="0"/>
              <a:t>  由</a:t>
            </a:r>
            <a:r>
              <a:rPr lang="zh-TW" altLang="en-US" sz="1600" b="1" dirty="0" smtClean="0"/>
              <a:t>協會</a:t>
            </a:r>
            <a:r>
              <a:rPr lang="zh-TW" altLang="zh-TW" sz="1600" b="1" dirty="0" smtClean="0"/>
              <a:t>聯繫</a:t>
            </a:r>
            <a:r>
              <a:rPr lang="zh-TW" altLang="en-US" sz="1600" b="1" dirty="0" smtClean="0"/>
              <a:t>杜華心理</a:t>
            </a:r>
            <a:r>
              <a:rPr lang="zh-TW" altLang="zh-TW" sz="1600" b="1" dirty="0" smtClean="0"/>
              <a:t>諮商</a:t>
            </a:r>
            <a:r>
              <a:rPr lang="zh-TW" altLang="en-US" sz="1600" b="1" dirty="0" smtClean="0"/>
              <a:t>所</a:t>
            </a:r>
            <a:r>
              <a:rPr lang="zh-TW" altLang="zh-TW" sz="1600" b="1" dirty="0" smtClean="0"/>
              <a:t>，預</a:t>
            </a:r>
            <a:r>
              <a:rPr lang="zh-TW" altLang="en-US" sz="1600" b="1" dirty="0" smtClean="0"/>
              <a:t>約初談時間</a:t>
            </a:r>
            <a:r>
              <a:rPr lang="zh-TW" altLang="zh-TW" sz="1600" b="1" dirty="0" smtClean="0"/>
              <a:t>。</a:t>
            </a:r>
            <a:endParaRPr lang="en-US" altLang="zh-TW" sz="1600" b="1" dirty="0" smtClean="0"/>
          </a:p>
          <a:p>
            <a:endParaRPr lang="en-US" altLang="zh-TW" sz="1600" b="1" dirty="0" smtClean="0"/>
          </a:p>
          <a:p>
            <a:r>
              <a:rPr lang="en-US" altLang="zh-TW" sz="1600" b="1" dirty="0" smtClean="0"/>
              <a:t>2.</a:t>
            </a:r>
            <a:r>
              <a:rPr lang="zh-TW" altLang="en-US" sz="1600" b="1" dirty="0" smtClean="0"/>
              <a:t>  初談：</a:t>
            </a:r>
            <a:r>
              <a:rPr lang="zh-TW" altLang="en-US" sz="1600" b="1" dirty="0"/>
              <a:t>杜華心理</a:t>
            </a:r>
            <a:r>
              <a:rPr lang="zh-TW" altLang="zh-TW" sz="1600" b="1" dirty="0"/>
              <a:t>諮商</a:t>
            </a:r>
            <a:r>
              <a:rPr lang="zh-TW" altLang="en-US" sz="1600" b="1" dirty="0"/>
              <a:t>所</a:t>
            </a:r>
            <a:r>
              <a:rPr lang="zh-TW" altLang="en-US" sz="1600" b="1" dirty="0" smtClean="0"/>
              <a:t>依</a:t>
            </a:r>
            <a:r>
              <a:rPr lang="zh-TW" altLang="zh-TW" sz="1600" b="1" dirty="0" smtClean="0"/>
              <a:t>服務</a:t>
            </a:r>
            <a:r>
              <a:rPr lang="zh-TW" altLang="en-US" sz="1600" b="1" dirty="0" smtClean="0"/>
              <a:t>對象之</a:t>
            </a:r>
            <a:r>
              <a:rPr lang="zh-TW" altLang="en-US" sz="1600" b="1" dirty="0" smtClean="0"/>
              <a:t>問題與需求，</a:t>
            </a:r>
            <a:r>
              <a:rPr lang="zh-TW" altLang="en-US" sz="1600" b="1" dirty="0" smtClean="0"/>
              <a:t>決定</a:t>
            </a:r>
            <a:r>
              <a:rPr lang="zh-TW" altLang="en-US" sz="1600" b="1" dirty="0" smtClean="0"/>
              <a:t>諮商</a:t>
            </a:r>
            <a:r>
              <a:rPr lang="zh-TW" altLang="en-US" sz="1600" b="1" dirty="0" smtClean="0"/>
              <a:t>心理</a:t>
            </a:r>
            <a:endParaRPr lang="en-US" altLang="zh-TW" sz="1600" b="1" dirty="0" smtClean="0"/>
          </a:p>
          <a:p>
            <a:r>
              <a:rPr lang="zh-TW" altLang="en-US" sz="1600" b="1" dirty="0" smtClean="0"/>
              <a:t>      師</a:t>
            </a:r>
            <a:r>
              <a:rPr lang="zh-TW" altLang="en-US" sz="1600" b="1" dirty="0" smtClean="0"/>
              <a:t>及晤談次數，原則上</a:t>
            </a:r>
            <a:r>
              <a:rPr lang="zh-TW" altLang="en-US" sz="1600" b="1" dirty="0" smtClean="0"/>
              <a:t>為每個服務對象</a:t>
            </a:r>
            <a:r>
              <a:rPr lang="en-US" altLang="zh-TW" sz="1600" b="1" dirty="0" smtClean="0"/>
              <a:t>6</a:t>
            </a:r>
            <a:r>
              <a:rPr lang="zh-TW" altLang="en-US" sz="1600" b="1" dirty="0" smtClean="0"/>
              <a:t>次</a:t>
            </a:r>
            <a:r>
              <a:rPr lang="zh-TW" altLang="en-US" sz="1600" b="1" dirty="0" smtClean="0"/>
              <a:t>，每次</a:t>
            </a:r>
            <a:r>
              <a:rPr lang="en-US" altLang="zh-TW" sz="1600" b="1" dirty="0" smtClean="0"/>
              <a:t>50</a:t>
            </a:r>
            <a:r>
              <a:rPr lang="zh-TW" altLang="en-US" sz="1600" b="1" dirty="0" smtClean="0"/>
              <a:t>分鐘，視</a:t>
            </a:r>
            <a:r>
              <a:rPr lang="zh-TW" altLang="en-US" sz="1600" b="1" dirty="0" smtClean="0"/>
              <a:t>評</a:t>
            </a:r>
            <a:endParaRPr lang="en-US" altLang="zh-TW" sz="1600" b="1" dirty="0" smtClean="0"/>
          </a:p>
          <a:p>
            <a:r>
              <a:rPr lang="zh-TW" altLang="en-US" sz="1600" b="1" dirty="0" smtClean="0"/>
              <a:t>      估結果</a:t>
            </a:r>
            <a:r>
              <a:rPr lang="zh-TW" altLang="en-US" sz="1600" b="1" dirty="0" smtClean="0"/>
              <a:t>得</a:t>
            </a:r>
            <a:r>
              <a:rPr lang="zh-TW" altLang="zh-TW" sz="1600" b="1" dirty="0" smtClean="0"/>
              <a:t>增</a:t>
            </a:r>
            <a:r>
              <a:rPr lang="zh-TW" altLang="en-US" sz="1600" b="1" dirty="0" smtClean="0"/>
              <a:t>減</a:t>
            </a:r>
            <a:r>
              <a:rPr lang="zh-TW" altLang="zh-TW" sz="1600" b="1" dirty="0" smtClean="0"/>
              <a:t>服務</a:t>
            </a:r>
            <a:r>
              <a:rPr lang="zh-TW" altLang="en-US" sz="1600" b="1" dirty="0"/>
              <a:t>次</a:t>
            </a:r>
            <a:r>
              <a:rPr lang="zh-TW" altLang="zh-TW" sz="1600" b="1" dirty="0" smtClean="0"/>
              <a:t>數。</a:t>
            </a:r>
            <a:endParaRPr lang="en-US" altLang="zh-TW" sz="1600" b="1" dirty="0" smtClean="0"/>
          </a:p>
          <a:p>
            <a:endParaRPr lang="en-US" altLang="zh-TW" sz="1600" b="1" dirty="0" smtClean="0"/>
          </a:p>
          <a:p>
            <a:r>
              <a:rPr lang="en-US" altLang="zh-TW" sz="1600" b="1" dirty="0" smtClean="0"/>
              <a:t>3.</a:t>
            </a:r>
            <a:r>
              <a:rPr lang="zh-TW" altLang="en-US" sz="1600" b="1" dirty="0" smtClean="0"/>
              <a:t>  費用：個人諮商每次</a:t>
            </a:r>
            <a:r>
              <a:rPr lang="en-US" altLang="zh-TW" sz="1600" b="1" dirty="0" smtClean="0"/>
              <a:t>1200</a:t>
            </a:r>
            <a:r>
              <a:rPr lang="zh-TW" altLang="en-US" sz="1600" b="1" dirty="0" smtClean="0"/>
              <a:t>元，會員支付</a:t>
            </a:r>
            <a:r>
              <a:rPr lang="en-US" altLang="zh-TW" sz="1600" b="1" dirty="0" smtClean="0"/>
              <a:t>300</a:t>
            </a:r>
            <a:r>
              <a:rPr lang="zh-TW" altLang="en-US" sz="1600" b="1" dirty="0" smtClean="0"/>
              <a:t>元，</a:t>
            </a:r>
            <a:r>
              <a:rPr lang="zh-TW" altLang="en-US" b="1" u="sng" dirty="0" smtClean="0">
                <a:latin typeface="+mn-ea"/>
              </a:rPr>
              <a:t>餘額</a:t>
            </a:r>
            <a:r>
              <a:rPr lang="zh-TW" altLang="en-US" b="1" u="sng" dirty="0" smtClean="0">
                <a:latin typeface="+mn-ea"/>
              </a:rPr>
              <a:t>由衛福</a:t>
            </a:r>
            <a:r>
              <a:rPr lang="zh-TW" altLang="en-US" b="1" u="sng" dirty="0" smtClean="0">
                <a:latin typeface="+mn-ea"/>
              </a:rPr>
              <a:t>部計</a:t>
            </a:r>
            <a:endParaRPr lang="en-US" altLang="zh-TW" b="1" dirty="0" smtClean="0">
              <a:latin typeface="+mn-ea"/>
            </a:endParaRPr>
          </a:p>
          <a:p>
            <a:r>
              <a:rPr lang="zh-TW" altLang="en-US" b="1" dirty="0" smtClean="0">
                <a:latin typeface="+mn-ea"/>
              </a:rPr>
              <a:t>    </a:t>
            </a:r>
            <a:r>
              <a:rPr lang="zh-TW" altLang="en-US" b="1" u="sng" dirty="0" smtClean="0">
                <a:latin typeface="+mn-ea"/>
              </a:rPr>
              <a:t>畫及</a:t>
            </a:r>
            <a:r>
              <a:rPr lang="zh-TW" altLang="en-US" b="1" u="sng" dirty="0" smtClean="0">
                <a:latin typeface="+mn-ea"/>
              </a:rPr>
              <a:t>協會補助</a:t>
            </a:r>
            <a:r>
              <a:rPr lang="zh-TW" altLang="en-US" b="1" dirty="0" smtClean="0">
                <a:latin typeface="+mn-ea"/>
              </a:rPr>
              <a:t>。</a:t>
            </a:r>
            <a:endParaRPr lang="en-US" altLang="zh-TW" b="1" dirty="0" smtClean="0">
              <a:latin typeface="+mn-ea"/>
            </a:endParaRPr>
          </a:p>
          <a:p>
            <a:r>
              <a:rPr lang="zh-TW" altLang="en-US" sz="1600" b="1" dirty="0" smtClean="0"/>
              <a:t>                  </a:t>
            </a:r>
            <a:endParaRPr lang="en-US" altLang="zh-TW" b="1" u="sng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1600" b="1" dirty="0" smtClean="0"/>
              <a:t>4</a:t>
            </a:r>
            <a:r>
              <a:rPr lang="en-US" altLang="zh-TW" sz="1600" b="1" dirty="0" smtClean="0"/>
              <a:t>.</a:t>
            </a:r>
            <a:r>
              <a:rPr lang="zh-TW" altLang="en-US" sz="1600" b="1" dirty="0" smtClean="0"/>
              <a:t>  保證金：諮商次數確定後，會員須預繳</a:t>
            </a:r>
            <a:r>
              <a:rPr lang="en-US" altLang="zh-TW" sz="1600" b="1" dirty="0" smtClean="0"/>
              <a:t>600</a:t>
            </a:r>
            <a:r>
              <a:rPr lang="zh-TW" altLang="en-US" sz="1600" b="1" dirty="0"/>
              <a:t>元</a:t>
            </a:r>
            <a:r>
              <a:rPr lang="zh-TW" altLang="en-US" sz="1600" b="1" dirty="0" smtClean="0"/>
              <a:t>場地保證金，預約</a:t>
            </a:r>
            <a:endParaRPr lang="en-US" altLang="zh-TW" sz="1600" b="1" dirty="0" smtClean="0"/>
          </a:p>
          <a:p>
            <a:r>
              <a:rPr lang="zh-TW" altLang="en-US" sz="1600" b="1" dirty="0" smtClean="0"/>
              <a:t>     後若有事無法到場，應於</a:t>
            </a:r>
            <a:r>
              <a:rPr lang="en-US" altLang="zh-TW" sz="1600" b="1" dirty="0" smtClean="0"/>
              <a:t>24</a:t>
            </a:r>
            <a:r>
              <a:rPr lang="zh-TW" altLang="en-US" sz="1600" b="1" dirty="0" smtClean="0"/>
              <a:t>小時前請假，否則視同缺席，全期</a:t>
            </a:r>
            <a:endParaRPr lang="en-US" altLang="zh-TW" sz="1600" b="1" dirty="0" smtClean="0"/>
          </a:p>
          <a:p>
            <a:r>
              <a:rPr lang="zh-TW" altLang="en-US" sz="1600" b="1" dirty="0"/>
              <a:t> </a:t>
            </a:r>
            <a:r>
              <a:rPr lang="zh-TW" altLang="en-US" sz="1600" b="1" dirty="0" smtClean="0"/>
              <a:t>    履約後可領回保證金。</a:t>
            </a:r>
            <a:endParaRPr lang="en-US" altLang="zh-TW" sz="1600" b="1" dirty="0" smtClean="0"/>
          </a:p>
          <a:p>
            <a:endParaRPr lang="en-US" altLang="zh-TW" sz="1600" b="1" dirty="0"/>
          </a:p>
          <a:p>
            <a:r>
              <a:rPr lang="en-US" altLang="zh-TW" sz="1600" b="1" dirty="0" smtClean="0"/>
              <a:t>5.</a:t>
            </a:r>
            <a:r>
              <a:rPr lang="zh-TW" altLang="en-US" sz="1600" b="1" dirty="0" smtClean="0"/>
              <a:t>  限制：本專案之執行期間為即日起至</a:t>
            </a:r>
            <a:r>
              <a:rPr lang="en-US" altLang="zh-TW" sz="1600" b="1" dirty="0" smtClean="0"/>
              <a:t>103</a:t>
            </a:r>
            <a:r>
              <a:rPr lang="zh-TW" altLang="en-US" sz="1600" b="1" dirty="0" smtClean="0"/>
              <a:t>年</a:t>
            </a:r>
            <a:r>
              <a:rPr lang="en-US" altLang="zh-TW" sz="1600" b="1" dirty="0" smtClean="0"/>
              <a:t>12</a:t>
            </a:r>
            <a:r>
              <a:rPr lang="zh-TW" altLang="en-US" sz="1600" b="1" dirty="0" smtClean="0"/>
              <a:t>月</a:t>
            </a:r>
            <a:r>
              <a:rPr lang="en-US" altLang="zh-TW" sz="1600" b="1" dirty="0" smtClean="0"/>
              <a:t>15</a:t>
            </a:r>
            <a:r>
              <a:rPr lang="zh-TW" altLang="en-US" sz="1600" b="1" dirty="0" smtClean="0"/>
              <a:t>日止，</a:t>
            </a:r>
            <a:endParaRPr lang="en-US" altLang="zh-TW" sz="1600" b="1" dirty="0" smtClean="0"/>
          </a:p>
          <a:p>
            <a:r>
              <a:rPr lang="zh-TW" altLang="en-US" sz="1600" b="1" dirty="0"/>
              <a:t> </a:t>
            </a:r>
            <a:r>
              <a:rPr lang="zh-TW" altLang="en-US" sz="1600" b="1" dirty="0" smtClean="0"/>
              <a:t>    逾期或經費使用完畢本會即不再補助。</a:t>
            </a:r>
            <a:endParaRPr lang="en-US" altLang="zh-TW" sz="1600" b="1" dirty="0"/>
          </a:p>
          <a:p>
            <a:endParaRPr lang="en-US" altLang="zh-TW" b="1" dirty="0" smtClean="0"/>
          </a:p>
          <a:p>
            <a:r>
              <a:rPr lang="zh-TW" altLang="en-US" sz="2600" b="1" dirty="0" smtClean="0"/>
              <a:t>  </a:t>
            </a:r>
            <a:r>
              <a:rPr lang="zh-TW" altLang="en-US" sz="2600" b="1" dirty="0" smtClean="0"/>
              <a:t> </a:t>
            </a:r>
            <a:r>
              <a:rPr lang="zh-TW" altLang="en-US" sz="2600" b="1" dirty="0" smtClean="0"/>
              <a:t>預約專線：</a:t>
            </a:r>
            <a:r>
              <a:rPr lang="en-US" altLang="zh-TW" sz="2600" b="1" dirty="0" smtClean="0"/>
              <a:t>03-5611095</a:t>
            </a:r>
          </a:p>
          <a:p>
            <a:r>
              <a:rPr lang="zh-TW" altLang="en-US" sz="2600" b="1" dirty="0" smtClean="0"/>
              <a:t> </a:t>
            </a:r>
            <a:r>
              <a:rPr lang="zh-TW" altLang="en-US" sz="2600" b="1" dirty="0" smtClean="0"/>
              <a:t>                          黃社工</a:t>
            </a:r>
            <a:r>
              <a:rPr lang="en-US" altLang="zh-TW" sz="2600" b="1" dirty="0" smtClean="0"/>
              <a:t/>
            </a:r>
            <a:br>
              <a:rPr lang="en-US" altLang="zh-TW" sz="2600" b="1" dirty="0" smtClean="0"/>
            </a:br>
            <a:endParaRPr lang="zh-TW" altLang="zh-TW" sz="1600" b="1" dirty="0"/>
          </a:p>
          <a:p>
            <a:endParaRPr lang="zh-TW" altLang="en-US" sz="1600" b="1" dirty="0"/>
          </a:p>
        </p:txBody>
      </p:sp>
    </p:spTree>
    <p:extLst>
      <p:ext uri="{BB962C8B-B14F-4D97-AF65-F5344CB8AC3E}">
        <p14:creationId xmlns="" xmlns:p14="http://schemas.microsoft.com/office/powerpoint/2010/main" val="4081745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417</TotalTime>
  <Words>239</Words>
  <Application>Microsoft Office PowerPoint</Application>
  <PresentationFormat>A4 紙張 (210x297 公釐)</PresentationFormat>
  <Paragraphs>27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Autismhs</cp:lastModifiedBy>
  <cp:revision>45</cp:revision>
  <cp:lastPrinted>2014-06-06T06:30:50Z</cp:lastPrinted>
  <dcterms:created xsi:type="dcterms:W3CDTF">2014-06-06T01:17:25Z</dcterms:created>
  <dcterms:modified xsi:type="dcterms:W3CDTF">2014-06-06T09:29:32Z</dcterms:modified>
</cp:coreProperties>
</file>